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69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04F1E2-1767-461E-A268-234437F39A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AA976AF-2A17-4919-8ECE-D4E0AAF896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763854-8389-479B-809B-E4A9A1950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1D60D-5614-42DE-814F-C98600B9D80D}" type="datetimeFigureOut">
              <a:rPr lang="it-IT" smtClean="0"/>
              <a:t>15/11/2021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8C45463-0F26-4B3F-B1C0-13B1CEAF2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DBDC03-2929-4199-8048-0F91E4635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72AED-26C9-42A0-A4FB-151A10524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6312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BABF94-7C29-4373-9D5B-207C94310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B655CF4-F104-41E6-92DC-1257300C61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421ED5-1CC2-4D98-8446-5EB09BDC3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1D60D-5614-42DE-814F-C98600B9D80D}" type="datetimeFigureOut">
              <a:rPr lang="it-IT" smtClean="0"/>
              <a:t>15/11/2021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C2E2320-F720-418D-8AE9-8332C3850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D1061AF-61FB-43B6-9D8B-E2678D9B8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72AED-26C9-42A0-A4FB-151A10524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1855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6915CD-E8AB-4CEC-8DB7-111E9D88D8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5956132-DBBC-40EA-960D-3E39842AE1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E99D2A7-8DDC-43BA-A373-C82E5844B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1D60D-5614-42DE-814F-C98600B9D80D}" type="datetimeFigureOut">
              <a:rPr lang="it-IT" smtClean="0"/>
              <a:t>15/11/2021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FD4F31C-FD36-46BB-9FDD-E7E17D9EC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81DA63-33A5-4777-BD8B-B92409935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72AED-26C9-42A0-A4FB-151A10524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778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DFFD88-A17F-4C71-BC60-46A493708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E4F7B3-6B94-4952-B104-0B2EB6982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B2A7B7F-D657-43D5-8512-E565571CE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1D60D-5614-42DE-814F-C98600B9D80D}" type="datetimeFigureOut">
              <a:rPr lang="it-IT" smtClean="0"/>
              <a:t>15/11/2021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1FF4B8-AF22-427E-A98A-BB7C51586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D5DDBB1-A093-4138-9CDE-D1E70461D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72AED-26C9-42A0-A4FB-151A10524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4341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F6B1FD-0367-437E-856E-42F79F68B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EAADB07-E4C3-4875-8E46-A303EE111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9E67CD0-99AD-4143-B0EB-185D8387D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1D60D-5614-42DE-814F-C98600B9D80D}" type="datetimeFigureOut">
              <a:rPr lang="it-IT" smtClean="0"/>
              <a:t>15/11/2021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98B48B-5EE0-4076-8274-E231DF339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ACF16CD-79BF-4449-8229-98B619CB3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72AED-26C9-42A0-A4FB-151A10524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3947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207770-43EF-43E1-A61A-36636D027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BD3954-4750-4144-BE87-CD12AD7AE8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4504FC6-B823-44E6-BE7D-3421432AAA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711D7-F4E2-41A4-A1D5-33C8668C6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1D60D-5614-42DE-814F-C98600B9D80D}" type="datetimeFigureOut">
              <a:rPr lang="it-IT" smtClean="0"/>
              <a:t>15/11/2021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E39B249-3C7B-41AE-BC0D-50C0886F3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484CB18-181F-450F-9076-B246037E2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72AED-26C9-42A0-A4FB-151A10524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3947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1748C9-7CA8-4A3C-B29F-C8698405E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2D3723E-7FE5-4895-8EF0-603BC7375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A133DB7-60C5-41E4-86E7-E83144BFBB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65CAC45-8EDD-4CF2-B10D-1FD6C1DB26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E3DD9D6-F998-4226-83CD-D89482BF16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F4D26CC-F41A-489C-AC8C-38A3BE302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1D60D-5614-42DE-814F-C98600B9D80D}" type="datetimeFigureOut">
              <a:rPr lang="it-IT" smtClean="0"/>
              <a:t>15/11/2021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DAC0693-1782-464E-AC9B-4C873EBFB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4A638DB-F621-46D4-A626-76B03C5E1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72AED-26C9-42A0-A4FB-151A10524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7851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C410CA-38E5-4DCC-8270-D4CE78E36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93ABB48-9C8E-4893-9D0A-17A3ECF8B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1D60D-5614-42DE-814F-C98600B9D80D}" type="datetimeFigureOut">
              <a:rPr lang="it-IT" smtClean="0"/>
              <a:t>15/11/2021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1B20B82-4EBD-45D4-B9B5-4C15FC01B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42A01FC-4627-4871-A0B0-379AF7BD5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72AED-26C9-42A0-A4FB-151A10524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4145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5DD2378-068F-4619-B905-9CB3D69E5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1D60D-5614-42DE-814F-C98600B9D80D}" type="datetimeFigureOut">
              <a:rPr lang="it-IT" smtClean="0"/>
              <a:t>15/11/2021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FCD2BFE-2C25-4E62-8C09-4313D4A6D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755223B-5B78-489B-93D0-446E88FE7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72AED-26C9-42A0-A4FB-151A10524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6101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658624-39B1-4D20-885C-B9A4524BE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C219A8-E45D-45FB-BA95-F30CA93BC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F9AE8D7-6E46-4B88-AE68-036EF05300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0287455-966C-4F77-9113-332A25EB8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1D60D-5614-42DE-814F-C98600B9D80D}" type="datetimeFigureOut">
              <a:rPr lang="it-IT" smtClean="0"/>
              <a:t>15/11/2021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D3A9697-C1CD-4A2A-BFC7-B6471443E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6A58EB5-4455-43E3-B763-8E64D600E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72AED-26C9-42A0-A4FB-151A10524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9834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2D8985-F962-4512-9218-5595AF5D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0CDEF08-C1FE-4940-80B5-1DF8DB00C5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8779DF9-BCAF-4573-957F-B177F2A8D0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BDDC7C-495B-41A8-BFDF-5A8869455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1D60D-5614-42DE-814F-C98600B9D80D}" type="datetimeFigureOut">
              <a:rPr lang="it-IT" smtClean="0"/>
              <a:t>15/11/2021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B45D6D6-54C9-4AC7-A865-9BDAD890F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39723DB-CBE5-4840-9C65-32403670B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72AED-26C9-42A0-A4FB-151A10524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76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9EB719A-C0CF-4F6B-98EA-6E1DF0B02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354E15E-B6D2-4034-B53F-CD5198B22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B4E226E-3661-453F-81E2-2A7F8C5585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1D60D-5614-42DE-814F-C98600B9D80D}" type="datetimeFigureOut">
              <a:rPr lang="it-IT" smtClean="0"/>
              <a:t>15/11/2021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B18C4DA-9B68-4778-8A43-FFEEAB9885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45A3F8-6402-4AD7-888A-A4BA0B4306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72AED-26C9-42A0-A4FB-151A105241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7058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29FB2CB-DF78-475A-9073-66E3066B8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206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E947536-94E0-4972-AC20-2439E03E5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" y="0"/>
            <a:ext cx="121887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13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27C812E-66C1-45E1-A913-58BCE5D02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1" y="0"/>
            <a:ext cx="121769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940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F5411F13-2F5E-4214-8095-756C925F6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79"/>
            <a:ext cx="12192000" cy="683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03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F963C5B3-0FF9-4ECD-9AAD-25453CA91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8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5D733BC-136A-447D-94C9-B1FACEAB1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3" y="0"/>
            <a:ext cx="121339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583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0441C48-FE39-4848-A810-09B03D823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21"/>
            <a:ext cx="12192000" cy="682815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9BB3142-82D4-43BA-8444-90E8E23E1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21"/>
            <a:ext cx="12192000" cy="6828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758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C194281E-8372-4C7D-B6A5-A05609E6FC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43"/>
            <a:ext cx="12192000" cy="682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019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2900AD9-B2EF-40BD-B82F-406B8770D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80"/>
            <a:ext cx="12192000" cy="683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646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6606CCD-3BBF-482F-AACA-BA8267CCD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655"/>
            <a:ext cx="12192000" cy="681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476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6293D7C-3875-40F7-83BA-0EE957250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687"/>
            <a:ext cx="12192000" cy="679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089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725D0E4-66F7-428B-B9BD-0CFBA385C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01"/>
            <a:ext cx="12192000" cy="682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11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C177DD4-8F61-4E04-937D-C0FFA112F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2" y="0"/>
            <a:ext cx="121645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407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Chiaravalloti, Raffaella</dc:creator>
  <cp:lastModifiedBy>Rocco Ballacchino - Zona Ovest Torino</cp:lastModifiedBy>
  <cp:revision>7</cp:revision>
  <dcterms:created xsi:type="dcterms:W3CDTF">2021-11-12T08:18:36Z</dcterms:created>
  <dcterms:modified xsi:type="dcterms:W3CDTF">2021-11-15T11:07:00Z</dcterms:modified>
</cp:coreProperties>
</file>