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04F1E2-1767-461E-A268-234437F39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A976AF-2A17-4919-8ECE-D4E0AAF89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763854-8389-479B-809B-E4A9A195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C45463-0F26-4B3F-B1C0-13B1CEAF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DBDC03-2929-4199-8048-0F91E463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31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BABF94-7C29-4373-9D5B-207C9431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655CF4-F104-41E6-92DC-1257300C6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421ED5-1CC2-4D98-8446-5EB09BDC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2E2320-F720-418D-8AE9-8332C385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061AF-61FB-43B6-9D8B-E2678D9B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85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6915CD-E8AB-4CEC-8DB7-111E9D88D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956132-DBBC-40EA-960D-3E39842AE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99D2A7-8DDC-43BA-A373-C82E5844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D4F31C-FD36-46BB-9FDD-E7E17D9E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81DA63-33A5-4777-BD8B-B9240993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7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FFD88-A17F-4C71-BC60-46A49370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4F7B3-6B94-4952-B104-0B2EB6982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2A7B7F-D657-43D5-8512-E565571C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1FF4B8-AF22-427E-A98A-BB7C5158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5DDBB1-A093-4138-9CDE-D1E70461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34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F6B1FD-0367-437E-856E-42F79F6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AADB07-E4C3-4875-8E46-A303EE111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E67CD0-99AD-4143-B0EB-185D8387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8B48B-5EE0-4076-8274-E231DF33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CF16CD-79BF-4449-8229-98B619CB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94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07770-43EF-43E1-A61A-36636D02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BD3954-4750-4144-BE87-CD12AD7AE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504FC6-B823-44E6-BE7D-3421432AA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711D7-F4E2-41A4-A1D5-33C8668C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39B249-3C7B-41AE-BC0D-50C0886F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84CB18-181F-450F-9076-B246037E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94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748C9-7CA8-4A3C-B29F-C8698405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D3723E-7FE5-4895-8EF0-603BC7375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133DB7-60C5-41E4-86E7-E83144BFB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65CAC45-8EDD-4CF2-B10D-1FD6C1DB2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3DD9D6-F998-4226-83CD-D89482BF1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F4D26CC-F41A-489C-AC8C-38A3BE30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AC0693-1782-464E-AC9B-4C873EBF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A638DB-F621-46D4-A626-76B03C5E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85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C410CA-38E5-4DCC-8270-D4CE78E3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3ABB48-9C8E-4893-9D0A-17A3ECF8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B20B82-4EBD-45D4-B9B5-4C15FC01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2A01FC-4627-4871-A0B0-379AF7BD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4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DD2378-068F-4619-B905-9CB3D69E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CD2BFE-2C25-4E62-8C09-4313D4A6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55223B-5B78-489B-93D0-446E88FE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10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58624-39B1-4D20-885C-B9A4524B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C219A8-E45D-45FB-BA95-F30CA93B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9AE8D7-6E46-4B88-AE68-036EF0530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287455-966C-4F77-9113-332A25EB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3A9697-C1CD-4A2A-BFC7-B6471443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A58EB5-4455-43E3-B763-8E64D600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83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2D8985-F962-4512-9218-5595AF5D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0CDEF08-C1FE-4940-80B5-1DF8DB00C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779DF9-BCAF-4573-957F-B177F2A8D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BDDC7C-495B-41A8-BFDF-5A886945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45D6D6-54C9-4AC7-A865-9BDAD89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9723DB-CBE5-4840-9C65-32403670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9EB719A-C0CF-4F6B-98EA-6E1DF0B0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54E15E-B6D2-4034-B53F-CD5198B22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4E226E-3661-453F-81E2-2A7F8C558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1D60D-5614-42DE-814F-C98600B9D80D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18C4DA-9B68-4778-8A43-FFEEAB988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45A3F8-6402-4AD7-888A-A4BA0B430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2AED-26C9-42A0-A4FB-151A10524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05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29FB2CB-DF78-475A-9073-66E3066B8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E947536-94E0-4972-AC20-2439E03E5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" y="0"/>
            <a:ext cx="1218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1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7C812E-66C1-45E1-A913-58BCE5D02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" y="0"/>
            <a:ext cx="12176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4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5411F13-2F5E-4214-8095-756C925F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9"/>
            <a:ext cx="12192000" cy="68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963C5B3-0FF9-4ECD-9AAD-25453CA9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5D733BC-136A-447D-94C9-B1FACEAB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" y="0"/>
            <a:ext cx="12133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8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441C48-FE39-4848-A810-09B03D823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1"/>
            <a:ext cx="12192000" cy="68281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9BB3142-82D4-43BA-8444-90E8E23E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1"/>
            <a:ext cx="12192000" cy="68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5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194281E-8372-4C7D-B6A5-A05609E6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3"/>
            <a:ext cx="12192000" cy="68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1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2900AD9-B2EF-40BD-B82F-406B8770D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0"/>
            <a:ext cx="12192000" cy="68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4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606CCD-3BBF-482F-AACA-BA8267CC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55"/>
            <a:ext cx="12192000" cy="68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6293D7C-3875-40F7-83BA-0EE95725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87"/>
            <a:ext cx="12192000" cy="67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8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25D0E4-66F7-428B-B9BD-0CFBA385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1"/>
            <a:ext cx="12192000" cy="682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177DD4-8F61-4E04-937D-C0FFA112F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" y="0"/>
            <a:ext cx="12164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40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Chiaravalloti, Raffaella</dc:creator>
  <cp:lastModifiedBy>Rocco Ballacchino - Zona Ovest Torino</cp:lastModifiedBy>
  <cp:revision>7</cp:revision>
  <dcterms:created xsi:type="dcterms:W3CDTF">2021-11-12T08:18:36Z</dcterms:created>
  <dcterms:modified xsi:type="dcterms:W3CDTF">2021-11-15T11:07:00Z</dcterms:modified>
</cp:coreProperties>
</file>